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434627-CBF1-4704-8008-3823E9AED334}" v="3" dt="2021-07-08T06:57:09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4116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翼 竹下" userId="30968b5dba1c60f4" providerId="LiveId" clId="{2C434627-CBF1-4704-8008-3823E9AED334}"/>
    <pc:docChg chg="undo custSel addSld delSld modSld modMainMaster">
      <pc:chgData name="翼 竹下" userId="30968b5dba1c60f4" providerId="LiveId" clId="{2C434627-CBF1-4704-8008-3823E9AED334}" dt="2021-07-08T07:00:54.769" v="36" actId="680"/>
      <pc:docMkLst>
        <pc:docMk/>
      </pc:docMkLst>
      <pc:sldChg chg="new del mod chgLayout">
        <pc:chgData name="翼 竹下" userId="30968b5dba1c60f4" providerId="LiveId" clId="{2C434627-CBF1-4704-8008-3823E9AED334}" dt="2021-07-08T06:59:33.675" v="24" actId="680"/>
        <pc:sldMkLst>
          <pc:docMk/>
          <pc:sldMk cId="299489228" sldId="257"/>
        </pc:sldMkLst>
      </pc:sldChg>
      <pc:sldChg chg="new del mod modClrScheme chgLayout">
        <pc:chgData name="翼 竹下" userId="30968b5dba1c60f4" providerId="LiveId" clId="{2C434627-CBF1-4704-8008-3823E9AED334}" dt="2021-07-08T07:00:54.769" v="36" actId="680"/>
        <pc:sldMkLst>
          <pc:docMk/>
          <pc:sldMk cId="1649044568" sldId="257"/>
        </pc:sldMkLst>
      </pc:sldChg>
      <pc:sldChg chg="new del">
        <pc:chgData name="翼 竹下" userId="30968b5dba1c60f4" providerId="LiveId" clId="{2C434627-CBF1-4704-8008-3823E9AED334}" dt="2021-07-08T06:54:10.019" v="1" actId="680"/>
        <pc:sldMkLst>
          <pc:docMk/>
          <pc:sldMk cId="1892789909" sldId="257"/>
        </pc:sldMkLst>
      </pc:sldChg>
      <pc:sldChg chg="new del mod modClrScheme chgLayout">
        <pc:chgData name="翼 竹下" userId="30968b5dba1c60f4" providerId="LiveId" clId="{2C434627-CBF1-4704-8008-3823E9AED334}" dt="2021-07-08T07:00:53.432" v="34" actId="680"/>
        <pc:sldMkLst>
          <pc:docMk/>
          <pc:sldMk cId="4138265238" sldId="258"/>
        </pc:sldMkLst>
      </pc:sldChg>
      <pc:sldMasterChg chg="addSp delSp modSp mod addSldLayout delSldLayout modSldLayout">
        <pc:chgData name="翼 竹下" userId="30968b5dba1c60f4" providerId="LiveId" clId="{2C434627-CBF1-4704-8008-3823E9AED334}" dt="2021-07-08T07:00:27.490" v="28" actId="6014"/>
        <pc:sldMasterMkLst>
          <pc:docMk/>
          <pc:sldMasterMk cId="90768298" sldId="2147483672"/>
        </pc:sldMasterMkLst>
        <pc:spChg chg="del">
          <ac:chgData name="翼 竹下" userId="30968b5dba1c60f4" providerId="LiveId" clId="{2C434627-CBF1-4704-8008-3823E9AED334}" dt="2021-07-08T06:55:55.093" v="14" actId="478"/>
          <ac:spMkLst>
            <pc:docMk/>
            <pc:sldMasterMk cId="90768298" sldId="2147483672"/>
            <ac:spMk id="2" creationId="{00000000-0000-0000-0000-000000000000}"/>
          </ac:spMkLst>
        </pc:spChg>
        <pc:spChg chg="del">
          <ac:chgData name="翼 竹下" userId="30968b5dba1c60f4" providerId="LiveId" clId="{2C434627-CBF1-4704-8008-3823E9AED334}" dt="2021-07-08T06:55:55.093" v="14" actId="478"/>
          <ac:spMkLst>
            <pc:docMk/>
            <pc:sldMasterMk cId="90768298" sldId="2147483672"/>
            <ac:spMk id="3" creationId="{00000000-0000-0000-0000-000000000000}"/>
          </ac:spMkLst>
        </pc:spChg>
        <pc:spChg chg="del">
          <ac:chgData name="翼 竹下" userId="30968b5dba1c60f4" providerId="LiveId" clId="{2C434627-CBF1-4704-8008-3823E9AED334}" dt="2021-07-08T06:55:55.093" v="14" actId="478"/>
          <ac:spMkLst>
            <pc:docMk/>
            <pc:sldMasterMk cId="90768298" sldId="2147483672"/>
            <ac:spMk id="4" creationId="{00000000-0000-0000-0000-000000000000}"/>
          </ac:spMkLst>
        </pc:spChg>
        <pc:spChg chg="del">
          <ac:chgData name="翼 竹下" userId="30968b5dba1c60f4" providerId="LiveId" clId="{2C434627-CBF1-4704-8008-3823E9AED334}" dt="2021-07-08T06:55:55.093" v="14" actId="478"/>
          <ac:spMkLst>
            <pc:docMk/>
            <pc:sldMasterMk cId="90768298" sldId="2147483672"/>
            <ac:spMk id="5" creationId="{00000000-0000-0000-0000-000000000000}"/>
          </ac:spMkLst>
        </pc:spChg>
        <pc:spChg chg="del">
          <ac:chgData name="翼 竹下" userId="30968b5dba1c60f4" providerId="LiveId" clId="{2C434627-CBF1-4704-8008-3823E9AED334}" dt="2021-07-08T06:55:55.093" v="14" actId="478"/>
          <ac:spMkLst>
            <pc:docMk/>
            <pc:sldMasterMk cId="90768298" sldId="2147483672"/>
            <ac:spMk id="6" creationId="{00000000-0000-0000-0000-000000000000}"/>
          </ac:spMkLst>
        </pc:spChg>
        <pc:picChg chg="add del mod">
          <ac:chgData name="翼 竹下" userId="30968b5dba1c60f4" providerId="LiveId" clId="{2C434627-CBF1-4704-8008-3823E9AED334}" dt="2021-07-08T06:57:05.286" v="17" actId="21"/>
          <ac:picMkLst>
            <pc:docMk/>
            <pc:sldMasterMk cId="90768298" sldId="2147483672"/>
            <ac:picMk id="7" creationId="{1CC86EB7-1660-4162-9B12-6DBF0783F314}"/>
          </ac:picMkLst>
        </pc:picChg>
        <pc:sldLayoutChg chg="addSp delSp modSp mod">
          <pc:chgData name="翼 竹下" userId="30968b5dba1c60f4" providerId="LiveId" clId="{2C434627-CBF1-4704-8008-3823E9AED334}" dt="2021-07-08T07:00:15.470" v="27" actId="6014"/>
          <pc:sldLayoutMkLst>
            <pc:docMk/>
            <pc:sldMasterMk cId="90768298" sldId="2147483672"/>
            <pc:sldLayoutMk cId="196508233" sldId="2147483673"/>
          </pc:sldLayoutMkLst>
          <pc:spChg chg="del">
            <ac:chgData name="翼 竹下" userId="30968b5dba1c60f4" providerId="LiveId" clId="{2C434627-CBF1-4704-8008-3823E9AED334}" dt="2021-07-08T06:55:05.562" v="2" actId="478"/>
            <ac:spMkLst>
              <pc:docMk/>
              <pc:sldMasterMk cId="90768298" sldId="2147483672"/>
              <pc:sldLayoutMk cId="196508233" sldId="2147483673"/>
              <ac:spMk id="2" creationId="{00000000-0000-0000-0000-000000000000}"/>
            </ac:spMkLst>
          </pc:spChg>
          <pc:spChg chg="del">
            <ac:chgData name="翼 竹下" userId="30968b5dba1c60f4" providerId="LiveId" clId="{2C434627-CBF1-4704-8008-3823E9AED334}" dt="2021-07-08T06:55:05.562" v="2" actId="478"/>
            <ac:spMkLst>
              <pc:docMk/>
              <pc:sldMasterMk cId="90768298" sldId="2147483672"/>
              <pc:sldLayoutMk cId="196508233" sldId="2147483673"/>
              <ac:spMk id="3" creationId="{00000000-0000-0000-0000-000000000000}"/>
            </ac:spMkLst>
          </pc:spChg>
          <pc:spChg chg="del">
            <ac:chgData name="翼 竹下" userId="30968b5dba1c60f4" providerId="LiveId" clId="{2C434627-CBF1-4704-8008-3823E9AED334}" dt="2021-07-08T06:55:05.562" v="2" actId="478"/>
            <ac:spMkLst>
              <pc:docMk/>
              <pc:sldMasterMk cId="90768298" sldId="2147483672"/>
              <pc:sldLayoutMk cId="196508233" sldId="2147483673"/>
              <ac:spMk id="4" creationId="{00000000-0000-0000-0000-000000000000}"/>
            </ac:spMkLst>
          </pc:spChg>
          <pc:spChg chg="del">
            <ac:chgData name="翼 竹下" userId="30968b5dba1c60f4" providerId="LiveId" clId="{2C434627-CBF1-4704-8008-3823E9AED334}" dt="2021-07-08T06:55:05.562" v="2" actId="478"/>
            <ac:spMkLst>
              <pc:docMk/>
              <pc:sldMasterMk cId="90768298" sldId="2147483672"/>
              <pc:sldLayoutMk cId="196508233" sldId="2147483673"/>
              <ac:spMk id="5" creationId="{00000000-0000-0000-0000-000000000000}"/>
            </ac:spMkLst>
          </pc:spChg>
          <pc:spChg chg="del">
            <ac:chgData name="翼 竹下" userId="30968b5dba1c60f4" providerId="LiveId" clId="{2C434627-CBF1-4704-8008-3823E9AED334}" dt="2021-07-08T06:55:05.562" v="2" actId="478"/>
            <ac:spMkLst>
              <pc:docMk/>
              <pc:sldMasterMk cId="90768298" sldId="2147483672"/>
              <pc:sldLayoutMk cId="196508233" sldId="2147483673"/>
              <ac:spMk id="6" creationId="{00000000-0000-0000-0000-000000000000}"/>
            </ac:spMkLst>
          </pc:spChg>
          <pc:picChg chg="add del mod">
            <ac:chgData name="翼 竹下" userId="30968b5dba1c60f4" providerId="LiveId" clId="{2C434627-CBF1-4704-8008-3823E9AED334}" dt="2021-07-08T06:56:13.013" v="16" actId="478"/>
            <ac:picMkLst>
              <pc:docMk/>
              <pc:sldMasterMk cId="90768298" sldId="2147483672"/>
              <pc:sldLayoutMk cId="196508233" sldId="2147483673"/>
              <ac:picMk id="7" creationId="{885CD16E-C4D2-45E2-8EE4-A88312BC6155}"/>
            </ac:picMkLst>
          </pc:picChg>
          <pc:picChg chg="add mod">
            <ac:chgData name="翼 竹下" userId="30968b5dba1c60f4" providerId="LiveId" clId="{2C434627-CBF1-4704-8008-3823E9AED334}" dt="2021-07-08T06:57:09.655" v="18"/>
            <ac:picMkLst>
              <pc:docMk/>
              <pc:sldMasterMk cId="90768298" sldId="2147483672"/>
              <pc:sldLayoutMk cId="196508233" sldId="2147483673"/>
              <ac:picMk id="8" creationId="{CB7B73A6-8A44-4D78-BAA9-CB0BC9D88E5F}"/>
            </ac:picMkLst>
          </pc:picChg>
        </pc:sldLayoutChg>
        <pc:sldLayoutChg chg="del">
          <pc:chgData name="翼 竹下" userId="30968b5dba1c60f4" providerId="LiveId" clId="{2C434627-CBF1-4704-8008-3823E9AED334}" dt="2021-07-08T06:57:16.067" v="19" actId="2696"/>
          <pc:sldLayoutMkLst>
            <pc:docMk/>
            <pc:sldMasterMk cId="90768298" sldId="2147483672"/>
            <pc:sldLayoutMk cId="409909904" sldId="2147483674"/>
          </pc:sldLayoutMkLst>
        </pc:sldLayoutChg>
        <pc:sldLayoutChg chg="delSp new mod">
          <pc:chgData name="翼 竹下" userId="30968b5dba1c60f4" providerId="LiveId" clId="{2C434627-CBF1-4704-8008-3823E9AED334}" dt="2021-07-08T07:00:27.490" v="28" actId="6014"/>
          <pc:sldLayoutMkLst>
            <pc:docMk/>
            <pc:sldMasterMk cId="90768298" sldId="2147483672"/>
            <pc:sldLayoutMk cId="1464293078" sldId="2147483674"/>
          </pc:sldLayoutMkLst>
          <pc:spChg chg="del">
            <ac:chgData name="翼 竹下" userId="30968b5dba1c60f4" providerId="LiveId" clId="{2C434627-CBF1-4704-8008-3823E9AED334}" dt="2021-07-08T06:59:46.393" v="26" actId="478"/>
            <ac:spMkLst>
              <pc:docMk/>
              <pc:sldMasterMk cId="90768298" sldId="2147483672"/>
              <pc:sldLayoutMk cId="1464293078" sldId="2147483674"/>
              <ac:spMk id="2" creationId="{C1359C61-7287-4B77-B625-15FB2A611B24}"/>
            </ac:spMkLst>
          </pc:spChg>
        </pc:sldLayoutChg>
        <pc:sldLayoutChg chg="new del mod">
          <pc:chgData name="翼 竹下" userId="30968b5dba1c60f4" providerId="LiveId" clId="{2C434627-CBF1-4704-8008-3823E9AED334}" dt="2021-07-08T06:58:02.692" v="21" actId="2696"/>
          <pc:sldLayoutMkLst>
            <pc:docMk/>
            <pc:sldMasterMk cId="90768298" sldId="2147483672"/>
            <pc:sldLayoutMk cId="3085750595" sldId="2147483674"/>
          </pc:sldLayoutMkLst>
        </pc:sldLayoutChg>
        <pc:sldLayoutChg chg="del">
          <pc:chgData name="翼 竹下" userId="30968b5dba1c60f4" providerId="LiveId" clId="{2C434627-CBF1-4704-8008-3823E9AED334}" dt="2021-07-08T06:55:38.060" v="13" actId="2696"/>
          <pc:sldLayoutMkLst>
            <pc:docMk/>
            <pc:sldMasterMk cId="90768298" sldId="2147483672"/>
            <pc:sldLayoutMk cId="2636220963" sldId="2147483675"/>
          </pc:sldLayoutMkLst>
        </pc:sldLayoutChg>
        <pc:sldLayoutChg chg="del">
          <pc:chgData name="翼 竹下" userId="30968b5dba1c60f4" providerId="LiveId" clId="{2C434627-CBF1-4704-8008-3823E9AED334}" dt="2021-07-08T06:55:37.707" v="12" actId="2696"/>
          <pc:sldLayoutMkLst>
            <pc:docMk/>
            <pc:sldMasterMk cId="90768298" sldId="2147483672"/>
            <pc:sldLayoutMk cId="4035769492" sldId="2147483676"/>
          </pc:sldLayoutMkLst>
        </pc:sldLayoutChg>
        <pc:sldLayoutChg chg="del">
          <pc:chgData name="翼 竹下" userId="30968b5dba1c60f4" providerId="LiveId" clId="{2C434627-CBF1-4704-8008-3823E9AED334}" dt="2021-07-08T06:55:37.151" v="11" actId="2696"/>
          <pc:sldLayoutMkLst>
            <pc:docMk/>
            <pc:sldMasterMk cId="90768298" sldId="2147483672"/>
            <pc:sldLayoutMk cId="3820396981" sldId="2147483677"/>
          </pc:sldLayoutMkLst>
        </pc:sldLayoutChg>
        <pc:sldLayoutChg chg="del">
          <pc:chgData name="翼 竹下" userId="30968b5dba1c60f4" providerId="LiveId" clId="{2C434627-CBF1-4704-8008-3823E9AED334}" dt="2021-07-08T06:55:36.654" v="10" actId="2696"/>
          <pc:sldLayoutMkLst>
            <pc:docMk/>
            <pc:sldMasterMk cId="90768298" sldId="2147483672"/>
            <pc:sldLayoutMk cId="3640787079" sldId="2147483678"/>
          </pc:sldLayoutMkLst>
        </pc:sldLayoutChg>
        <pc:sldLayoutChg chg="del">
          <pc:chgData name="翼 竹下" userId="30968b5dba1c60f4" providerId="LiveId" clId="{2C434627-CBF1-4704-8008-3823E9AED334}" dt="2021-07-08T06:55:36.285" v="9" actId="2696"/>
          <pc:sldLayoutMkLst>
            <pc:docMk/>
            <pc:sldMasterMk cId="90768298" sldId="2147483672"/>
            <pc:sldLayoutMk cId="2035375067" sldId="2147483679"/>
          </pc:sldLayoutMkLst>
        </pc:sldLayoutChg>
        <pc:sldLayoutChg chg="del">
          <pc:chgData name="翼 竹下" userId="30968b5dba1c60f4" providerId="LiveId" clId="{2C434627-CBF1-4704-8008-3823E9AED334}" dt="2021-07-08T06:55:35.846" v="8" actId="2696"/>
          <pc:sldLayoutMkLst>
            <pc:docMk/>
            <pc:sldMasterMk cId="90768298" sldId="2147483672"/>
            <pc:sldLayoutMk cId="2587430769" sldId="2147483680"/>
          </pc:sldLayoutMkLst>
        </pc:sldLayoutChg>
        <pc:sldLayoutChg chg="del">
          <pc:chgData name="翼 竹下" userId="30968b5dba1c60f4" providerId="LiveId" clId="{2C434627-CBF1-4704-8008-3823E9AED334}" dt="2021-07-08T06:55:35.422" v="7" actId="2696"/>
          <pc:sldLayoutMkLst>
            <pc:docMk/>
            <pc:sldMasterMk cId="90768298" sldId="2147483672"/>
            <pc:sldLayoutMk cId="2460581845" sldId="2147483681"/>
          </pc:sldLayoutMkLst>
        </pc:sldLayoutChg>
        <pc:sldLayoutChg chg="del">
          <pc:chgData name="翼 竹下" userId="30968b5dba1c60f4" providerId="LiveId" clId="{2C434627-CBF1-4704-8008-3823E9AED334}" dt="2021-07-08T06:55:34.801" v="6" actId="2696"/>
          <pc:sldLayoutMkLst>
            <pc:docMk/>
            <pc:sldMasterMk cId="90768298" sldId="2147483672"/>
            <pc:sldLayoutMk cId="2601402895" sldId="2147483682"/>
          </pc:sldLayoutMkLst>
        </pc:sldLayoutChg>
        <pc:sldLayoutChg chg="del">
          <pc:chgData name="翼 竹下" userId="30968b5dba1c60f4" providerId="LiveId" clId="{2C434627-CBF1-4704-8008-3823E9AED334}" dt="2021-07-08T06:55:34.068" v="5" actId="2696"/>
          <pc:sldLayoutMkLst>
            <pc:docMk/>
            <pc:sldMasterMk cId="90768298" sldId="2147483672"/>
            <pc:sldLayoutMk cId="4255407441" sldId="214748368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ミシン目枠あ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鳥, 水鳥 が含まれている画像&#10;&#10;自動的に生成された説明">
            <a:extLst>
              <a:ext uri="{FF2B5EF4-FFF2-40B4-BE49-F238E27FC236}">
                <a16:creationId xmlns:a16="http://schemas.microsoft.com/office/drawing/2014/main" id="{9446A0D1-F86B-4BF2-8872-1E0C4189A4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" y="0"/>
            <a:ext cx="7555588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8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ミシン目枠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4293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6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鳥, 水鳥 が含まれている画像&#10;&#10;自動的に生成された説明">
            <a:extLst>
              <a:ext uri="{FF2B5EF4-FFF2-40B4-BE49-F238E27FC236}">
                <a16:creationId xmlns:a16="http://schemas.microsoft.com/office/drawing/2014/main" id="{52F3E850-0E44-4084-8135-86B0E9BD6F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55472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561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翼 竹下</dc:creator>
  <cp:lastModifiedBy>翼 竹下</cp:lastModifiedBy>
  <cp:revision>3</cp:revision>
  <dcterms:created xsi:type="dcterms:W3CDTF">2021-07-08T06:32:09Z</dcterms:created>
  <dcterms:modified xsi:type="dcterms:W3CDTF">2021-07-08T07:16:30Z</dcterms:modified>
</cp:coreProperties>
</file>